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676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528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949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031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064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748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698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924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32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32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920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63E0-923F-4BD7-9D02-3E726529E69A}" type="datetimeFigureOut">
              <a:rPr lang="de-CH" smtClean="0"/>
              <a:t>17.08.2018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DD9A1-91EF-4A1B-A46F-38113130DB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640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French_Flag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3283"/>
          <a:stretch/>
        </p:blipFill>
        <p:spPr bwMode="auto">
          <a:xfrm>
            <a:off x="376339" y="3274559"/>
            <a:ext cx="2742470" cy="145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Jost Soom\AppData\Local\Microsoft\Windows\Temporary Internet Files\Content.IE5\KYO8R5TA\MP90042799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406" y="3285007"/>
            <a:ext cx="2849243" cy="14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Jost Soom\AppData\Local\Microsoft\Windows\Temporary Internet Files\Content.IE5\N457YO5L\MP900400805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406" y="5013175"/>
            <a:ext cx="2866710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Jost Soom\AppData\Local\Microsoft\Windows\Temporary Internet Files\Content.IE5\QE37C507\MP90040079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406" y="1522056"/>
            <a:ext cx="2866710" cy="145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ost Soom\AppData\Local\Microsoft\Windows\Temporary Internet Files\Content.IE5\QE37C507\MP900400797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39" y="1533328"/>
            <a:ext cx="2742470" cy="142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ost Soom\AppData\Local\Microsoft\Windows\Temporary Internet Files\Content.IE5\QE37C507\MP900400810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3175"/>
            <a:ext cx="2742470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93610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Global Impact of the Great Depression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555925" y="1772816"/>
            <a:ext cx="215930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Wall Street Crash</a:t>
            </a:r>
            <a:endParaRPr lang="de-CH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601802" y="2492896"/>
            <a:ext cx="206755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Great Depression</a:t>
            </a:r>
            <a:endParaRPr lang="de-CH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23196" y="3297758"/>
            <a:ext cx="2424766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Economic problems </a:t>
            </a:r>
          </a:p>
          <a:p>
            <a:pPr algn="ctr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throughout the </a:t>
            </a:r>
          </a:p>
          <a:p>
            <a:pPr algn="ctr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world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144423" y="4737918"/>
            <a:ext cx="2960042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Changes in the relations </a:t>
            </a:r>
          </a:p>
          <a:p>
            <a:pPr algn="ctr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between countries and </a:t>
            </a:r>
          </a:p>
          <a:p>
            <a:pPr algn="ctr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within countries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51" y="1754232"/>
            <a:ext cx="2640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High unemployment,</a:t>
            </a:r>
          </a:p>
          <a:p>
            <a:r>
              <a:rPr lang="en-US" b="1" dirty="0"/>
              <a:t>unwilling to get involved</a:t>
            </a:r>
          </a:p>
          <a:p>
            <a:r>
              <a:rPr lang="en-US" b="1" dirty="0"/>
              <a:t>in international disputes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22995" y="1791246"/>
            <a:ext cx="2866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Unemployment and poverty, </a:t>
            </a:r>
          </a:p>
          <a:p>
            <a:r>
              <a:rPr lang="en-US" dirty="0"/>
              <a:t>increased by austerity policy,</a:t>
            </a:r>
          </a:p>
          <a:p>
            <a:r>
              <a:rPr lang="en-US" dirty="0"/>
              <a:t>lead to Hitler‘s rise to power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39551" y="3423037"/>
            <a:ext cx="2451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Worried by the Nazis,</a:t>
            </a:r>
          </a:p>
          <a:p>
            <a:r>
              <a:rPr lang="en-US" b="1" dirty="0"/>
              <a:t>begins building a series </a:t>
            </a:r>
          </a:p>
          <a:p>
            <a:r>
              <a:rPr lang="en-US" b="1" dirty="0"/>
              <a:t>of frontier defenses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104464" y="3398863"/>
            <a:ext cx="2753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Building of an overseas</a:t>
            </a:r>
          </a:p>
          <a:p>
            <a:r>
              <a:rPr lang="en-US" b="1" dirty="0"/>
              <a:t>empire in Africa distracts </a:t>
            </a:r>
          </a:p>
          <a:p>
            <a:r>
              <a:rPr lang="en-US" b="1" dirty="0"/>
              <a:t>people‘s attention from </a:t>
            </a:r>
          </a:p>
          <a:p>
            <a:r>
              <a:rPr lang="en-US" b="1" dirty="0"/>
              <a:t>economic difficulties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032747" y="5133090"/>
            <a:ext cx="2940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Military expansion in China</a:t>
            </a:r>
          </a:p>
          <a:p>
            <a:r>
              <a:rPr lang="en-US" b="1" dirty="0"/>
              <a:t>as a means to prevent the</a:t>
            </a:r>
          </a:p>
          <a:p>
            <a:r>
              <a:rPr lang="en-US" b="1" dirty="0"/>
              <a:t>economy from complete collapse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39551" y="5123246"/>
            <a:ext cx="2520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Unwilling to support</a:t>
            </a:r>
          </a:p>
          <a:p>
            <a:r>
              <a:rPr lang="en-US" b="1" dirty="0"/>
              <a:t>economic sanctions as</a:t>
            </a:r>
          </a:p>
          <a:p>
            <a:r>
              <a:rPr lang="en-US" b="1" dirty="0"/>
              <a:t>long as international </a:t>
            </a:r>
          </a:p>
          <a:p>
            <a:r>
              <a:rPr lang="en-US" b="1" dirty="0"/>
              <a:t>trade is in such a mess</a:t>
            </a:r>
          </a:p>
        </p:txBody>
      </p:sp>
      <p:sp>
        <p:nvSpPr>
          <p:cNvPr id="14" name="Pfeil nach unten 13"/>
          <p:cNvSpPr/>
          <p:nvPr/>
        </p:nvSpPr>
        <p:spPr>
          <a:xfrm>
            <a:off x="4488686" y="2215897"/>
            <a:ext cx="216024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Pfeil nach unten 26"/>
          <p:cNvSpPr/>
          <p:nvPr/>
        </p:nvSpPr>
        <p:spPr>
          <a:xfrm>
            <a:off x="4488686" y="2953567"/>
            <a:ext cx="216024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Pfeil nach unten 27"/>
          <p:cNvSpPr/>
          <p:nvPr/>
        </p:nvSpPr>
        <p:spPr>
          <a:xfrm>
            <a:off x="4488686" y="4313849"/>
            <a:ext cx="216024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51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The Global Impact of the Great Depression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Impact of the Great Depression</dc:title>
  <dc:creator>Jost Soom</dc:creator>
  <cp:lastModifiedBy>Jost Soom</cp:lastModifiedBy>
  <cp:revision>10</cp:revision>
  <dcterms:created xsi:type="dcterms:W3CDTF">2012-10-09T10:46:08Z</dcterms:created>
  <dcterms:modified xsi:type="dcterms:W3CDTF">2018-08-17T16:09:47Z</dcterms:modified>
</cp:coreProperties>
</file>